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23DAF-83DF-0A8F-71CB-ECE46CE2A3D5}" v="1029" dt="2025-09-17T21:42:20.471"/>
    <p1510:client id="{4444D622-AD67-C61C-B6E0-B1F0274932BE}" v="16" dt="2025-09-18T15:18:56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lfríður Erna Samúelsdóttir" userId="S::malfridure@stekkjaskoli.is::81dacc28-2087-455a-afad-f7838e72a88b" providerId="AD" clId="Web-{01023DAF-83DF-0A8F-71CB-ECE46CE2A3D5}"/>
    <pc:docChg chg="mod modSld modMainMaster setSldSz">
      <pc:chgData name="Málfríður Erna Samúelsdóttir" userId="S::malfridure@stekkjaskoli.is::81dacc28-2087-455a-afad-f7838e72a88b" providerId="AD" clId="Web-{01023DAF-83DF-0A8F-71CB-ECE46CE2A3D5}" dt="2025-09-17T21:42:20.471" v="548" actId="1076"/>
      <pc:docMkLst>
        <pc:docMk/>
      </pc:docMkLst>
      <pc:sldChg chg="addSp delSp modSp">
        <pc:chgData name="Málfríður Erna Samúelsdóttir" userId="S::malfridure@stekkjaskoli.is::81dacc28-2087-455a-afad-f7838e72a88b" providerId="AD" clId="Web-{01023DAF-83DF-0A8F-71CB-ECE46CE2A3D5}" dt="2025-09-17T21:42:20.471" v="548" actId="1076"/>
        <pc:sldMkLst>
          <pc:docMk/>
          <pc:sldMk cId="109857222" sldId="256"/>
        </pc:sldMkLst>
        <pc:spChg chg="del">
          <ac:chgData name="Málfríður Erna Samúelsdóttir" userId="S::malfridure@stekkjaskoli.is::81dacc28-2087-455a-afad-f7838e72a88b" providerId="AD" clId="Web-{01023DAF-83DF-0A8F-71CB-ECE46CE2A3D5}" dt="2025-09-17T21:24:23.995" v="2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álfríður Erna Samúelsdóttir" userId="S::malfridure@stekkjaskoli.is::81dacc28-2087-455a-afad-f7838e72a88b" providerId="AD" clId="Web-{01023DAF-83DF-0A8F-71CB-ECE46CE2A3D5}" dt="2025-09-17T21:24:23.995" v="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álfríður Erna Samúelsdóttir" userId="S::malfridure@stekkjaskoli.is::81dacc28-2087-455a-afad-f7838e72a88b" providerId="AD" clId="Web-{01023DAF-83DF-0A8F-71CB-ECE46CE2A3D5}" dt="2025-09-17T21:29:31.216" v="386" actId="1076"/>
          <ac:spMkLst>
            <pc:docMk/>
            <pc:sldMk cId="109857222" sldId="256"/>
            <ac:spMk id="5" creationId="{EA97E954-70F1-8A64-AC7B-4976D7F2757F}"/>
          </ac:spMkLst>
        </pc:spChg>
        <pc:spChg chg="add mod">
          <ac:chgData name="Málfríður Erna Samúelsdóttir" userId="S::malfridure@stekkjaskoli.is::81dacc28-2087-455a-afad-f7838e72a88b" providerId="AD" clId="Web-{01023DAF-83DF-0A8F-71CB-ECE46CE2A3D5}" dt="2025-09-17T21:37:54.078" v="515" actId="20577"/>
          <ac:spMkLst>
            <pc:docMk/>
            <pc:sldMk cId="109857222" sldId="256"/>
            <ac:spMk id="6" creationId="{1F85E9B3-1BB4-E84A-FAEB-CFA85D60644A}"/>
          </ac:spMkLst>
        </pc:spChg>
        <pc:picChg chg="del">
          <ac:chgData name="Málfríður Erna Samúelsdóttir" userId="S::malfridure@stekkjaskoli.is::81dacc28-2087-455a-afad-f7838e72a88b" providerId="AD" clId="Web-{01023DAF-83DF-0A8F-71CB-ECE46CE2A3D5}" dt="2025-09-17T21:24:30.871" v="4"/>
          <ac:picMkLst>
            <pc:docMk/>
            <pc:sldMk cId="109857222" sldId="256"/>
            <ac:picMk id="4" creationId="{7F00FEC5-BFC3-DF70-6582-0F59AF6A4A74}"/>
          </ac:picMkLst>
        </pc:picChg>
        <pc:picChg chg="add del">
          <ac:chgData name="Málfríður Erna Samúelsdóttir" userId="S::malfridure@stekkjaskoli.is::81dacc28-2087-455a-afad-f7838e72a88b" providerId="AD" clId="Web-{01023DAF-83DF-0A8F-71CB-ECE46CE2A3D5}" dt="2025-09-17T21:26:13.225" v="101"/>
          <ac:picMkLst>
            <pc:docMk/>
            <pc:sldMk cId="109857222" sldId="256"/>
            <ac:picMk id="7" creationId="{63435A3F-2AF0-E644-F8E7-37EF80891D16}"/>
          </ac:picMkLst>
        </pc:picChg>
        <pc:picChg chg="add del">
          <ac:chgData name="Málfríður Erna Samúelsdóttir" userId="S::malfridure@stekkjaskoli.is::81dacc28-2087-455a-afad-f7838e72a88b" providerId="AD" clId="Web-{01023DAF-83DF-0A8F-71CB-ECE46CE2A3D5}" dt="2025-09-17T21:26:09.802" v="97"/>
          <ac:picMkLst>
            <pc:docMk/>
            <pc:sldMk cId="109857222" sldId="256"/>
            <ac:picMk id="8" creationId="{3A70E7BD-4E45-BD56-0053-4A9C37B25833}"/>
          </ac:picMkLst>
        </pc:picChg>
        <pc:picChg chg="add del">
          <ac:chgData name="Málfríður Erna Samúelsdóttir" userId="S::malfridure@stekkjaskoli.is::81dacc28-2087-455a-afad-f7838e72a88b" providerId="AD" clId="Web-{01023DAF-83DF-0A8F-71CB-ECE46CE2A3D5}" dt="2025-09-17T21:26:12.334" v="100"/>
          <ac:picMkLst>
            <pc:docMk/>
            <pc:sldMk cId="109857222" sldId="256"/>
            <ac:picMk id="9" creationId="{7EF4A599-DFD8-AC5F-AB72-15D91CC53976}"/>
          </ac:picMkLst>
        </pc:picChg>
        <pc:picChg chg="del">
          <ac:chgData name="Málfríður Erna Samúelsdóttir" userId="S::malfridure@stekkjaskoli.is::81dacc28-2087-455a-afad-f7838e72a88b" providerId="AD" clId="Web-{01023DAF-83DF-0A8F-71CB-ECE46CE2A3D5}" dt="2025-09-17T21:26:11.724" v="99"/>
          <ac:picMkLst>
            <pc:docMk/>
            <pc:sldMk cId="109857222" sldId="256"/>
            <ac:picMk id="10" creationId="{D9A17A8C-D59C-FD18-0F97-40F469BC1C9B}"/>
          </ac:picMkLst>
        </pc:picChg>
        <pc:picChg chg="add del mod">
          <ac:chgData name="Málfríður Erna Samúelsdóttir" userId="S::malfridure@stekkjaskoli.is::81dacc28-2087-455a-afad-f7838e72a88b" providerId="AD" clId="Web-{01023DAF-83DF-0A8F-71CB-ECE46CE2A3D5}" dt="2025-09-17T21:29:20.904" v="383"/>
          <ac:picMkLst>
            <pc:docMk/>
            <pc:sldMk cId="109857222" sldId="256"/>
            <ac:picMk id="11" creationId="{D339AE07-5192-91F0-F70C-B903CB6DAE94}"/>
          </ac:picMkLst>
        </pc:picChg>
        <pc:picChg chg="mod">
          <ac:chgData name="Málfríður Erna Samúelsdóttir" userId="S::malfridure@stekkjaskoli.is::81dacc28-2087-455a-afad-f7838e72a88b" providerId="AD" clId="Web-{01023DAF-83DF-0A8F-71CB-ECE46CE2A3D5}" dt="2025-09-17T21:37:59.578" v="516" actId="1076"/>
          <ac:picMkLst>
            <pc:docMk/>
            <pc:sldMk cId="109857222" sldId="256"/>
            <ac:picMk id="12" creationId="{FFB8E9FB-B063-3E20-136B-4396DE9052BF}"/>
          </ac:picMkLst>
        </pc:picChg>
        <pc:picChg chg="del mod">
          <ac:chgData name="Málfríður Erna Samúelsdóttir" userId="S::malfridure@stekkjaskoli.is::81dacc28-2087-455a-afad-f7838e72a88b" providerId="AD" clId="Web-{01023DAF-83DF-0A8F-71CB-ECE46CE2A3D5}" dt="2025-09-17T21:38:03.719" v="518"/>
          <ac:picMkLst>
            <pc:docMk/>
            <pc:sldMk cId="109857222" sldId="256"/>
            <ac:picMk id="13" creationId="{F77587C4-9663-B53C-92E2-638B263C74F9}"/>
          </ac:picMkLst>
        </pc:picChg>
        <pc:picChg chg="del">
          <ac:chgData name="Málfríður Erna Samúelsdóttir" userId="S::malfridure@stekkjaskoli.is::81dacc28-2087-455a-afad-f7838e72a88b" providerId="AD" clId="Web-{01023DAF-83DF-0A8F-71CB-ECE46CE2A3D5}" dt="2025-09-17T21:26:11.131" v="98"/>
          <ac:picMkLst>
            <pc:docMk/>
            <pc:sldMk cId="109857222" sldId="256"/>
            <ac:picMk id="14" creationId="{2C37C8E2-478B-F80C-413B-F3F19236445B}"/>
          </ac:picMkLst>
        </pc:picChg>
        <pc:picChg chg="mod">
          <ac:chgData name="Málfríður Erna Samúelsdóttir" userId="S::malfridure@stekkjaskoli.is::81dacc28-2087-455a-afad-f7838e72a88b" providerId="AD" clId="Web-{01023DAF-83DF-0A8F-71CB-ECE46CE2A3D5}" dt="2025-09-17T21:31:19.655" v="407" actId="1076"/>
          <ac:picMkLst>
            <pc:docMk/>
            <pc:sldMk cId="109857222" sldId="256"/>
            <ac:picMk id="15" creationId="{CAAAFB4F-E4C3-2D4C-9C8F-9D2B4508E5B2}"/>
          </ac:picMkLst>
        </pc:picChg>
        <pc:picChg chg="add del mod">
          <ac:chgData name="Málfríður Erna Samúelsdóttir" userId="S::malfridure@stekkjaskoli.is::81dacc28-2087-455a-afad-f7838e72a88b" providerId="AD" clId="Web-{01023DAF-83DF-0A8F-71CB-ECE46CE2A3D5}" dt="2025-09-17T21:26:08.505" v="96"/>
          <ac:picMkLst>
            <pc:docMk/>
            <pc:sldMk cId="109857222" sldId="256"/>
            <ac:picMk id="16" creationId="{A16D3844-D174-42AF-044A-978022DD444C}"/>
          </ac:picMkLst>
        </pc:picChg>
        <pc:picChg chg="add del mod">
          <ac:chgData name="Málfríður Erna Samúelsdóttir" userId="S::malfridure@stekkjaskoli.is::81dacc28-2087-455a-afad-f7838e72a88b" providerId="AD" clId="Web-{01023DAF-83DF-0A8F-71CB-ECE46CE2A3D5}" dt="2025-09-17T21:31:40.890" v="435"/>
          <ac:picMkLst>
            <pc:docMk/>
            <pc:sldMk cId="109857222" sldId="256"/>
            <ac:picMk id="17" creationId="{0042CBDE-4F3B-94B7-A429-B196B955D593}"/>
          </ac:picMkLst>
        </pc:picChg>
        <pc:picChg chg="add del mod">
          <ac:chgData name="Málfríður Erna Samúelsdóttir" userId="S::malfridure@stekkjaskoli.is::81dacc28-2087-455a-afad-f7838e72a88b" providerId="AD" clId="Web-{01023DAF-83DF-0A8F-71CB-ECE46CE2A3D5}" dt="2025-09-17T21:38:04.594" v="519"/>
          <ac:picMkLst>
            <pc:docMk/>
            <pc:sldMk cId="109857222" sldId="256"/>
            <ac:picMk id="18" creationId="{27DC9144-EAB2-2428-D88C-1F28F57A6886}"/>
          </ac:picMkLst>
        </pc:picChg>
        <pc:picChg chg="add mod">
          <ac:chgData name="Málfríður Erna Samúelsdóttir" userId="S::malfridure@stekkjaskoli.is::81dacc28-2087-455a-afad-f7838e72a88b" providerId="AD" clId="Web-{01023DAF-83DF-0A8F-71CB-ECE46CE2A3D5}" dt="2025-09-17T21:31:16.999" v="406" actId="1076"/>
          <ac:picMkLst>
            <pc:docMk/>
            <pc:sldMk cId="109857222" sldId="256"/>
            <ac:picMk id="19" creationId="{47914F37-18E3-1330-41E0-0DD275242721}"/>
          </ac:picMkLst>
        </pc:picChg>
        <pc:picChg chg="add mod">
          <ac:chgData name="Málfríður Erna Samúelsdóttir" userId="S::malfridure@stekkjaskoli.is::81dacc28-2087-455a-afad-f7838e72a88b" providerId="AD" clId="Web-{01023DAF-83DF-0A8F-71CB-ECE46CE2A3D5}" dt="2025-09-17T21:35:57.638" v="450" actId="14100"/>
          <ac:picMkLst>
            <pc:docMk/>
            <pc:sldMk cId="109857222" sldId="256"/>
            <ac:picMk id="20" creationId="{F9CC091F-38C4-AC82-5238-090E66A07D25}"/>
          </ac:picMkLst>
        </pc:picChg>
        <pc:picChg chg="add mod">
          <ac:chgData name="Málfríður Erna Samúelsdóttir" userId="S::malfridure@stekkjaskoli.is::81dacc28-2087-455a-afad-f7838e72a88b" providerId="AD" clId="Web-{01023DAF-83DF-0A8F-71CB-ECE46CE2A3D5}" dt="2025-09-17T21:35:49.008" v="449" actId="1076"/>
          <ac:picMkLst>
            <pc:docMk/>
            <pc:sldMk cId="109857222" sldId="256"/>
            <ac:picMk id="21" creationId="{32361069-970C-4A5D-CA98-66FB0B7DA36C}"/>
          </ac:picMkLst>
        </pc:picChg>
        <pc:picChg chg="add mod">
          <ac:chgData name="Málfríður Erna Samúelsdóttir" userId="S::malfridure@stekkjaskoli.is::81dacc28-2087-455a-afad-f7838e72a88b" providerId="AD" clId="Web-{01023DAF-83DF-0A8F-71CB-ECE46CE2A3D5}" dt="2025-09-17T21:36:35.139" v="453" actId="1076"/>
          <ac:picMkLst>
            <pc:docMk/>
            <pc:sldMk cId="109857222" sldId="256"/>
            <ac:picMk id="22" creationId="{DECC5107-8A15-E838-7754-E7AE549685F9}"/>
          </ac:picMkLst>
        </pc:picChg>
        <pc:picChg chg="add mod modCrop">
          <ac:chgData name="Málfríður Erna Samúelsdóttir" userId="S::malfridure@stekkjaskoli.is::81dacc28-2087-455a-afad-f7838e72a88b" providerId="AD" clId="Web-{01023DAF-83DF-0A8F-71CB-ECE46CE2A3D5}" dt="2025-09-17T21:41:06.622" v="536" actId="1076"/>
          <ac:picMkLst>
            <pc:docMk/>
            <pc:sldMk cId="109857222" sldId="256"/>
            <ac:picMk id="23" creationId="{C4FD0999-1EAF-C90C-A93F-78970DA9A991}"/>
          </ac:picMkLst>
        </pc:picChg>
        <pc:picChg chg="add mod">
          <ac:chgData name="Málfríður Erna Samúelsdóttir" userId="S::malfridure@stekkjaskoli.is::81dacc28-2087-455a-afad-f7838e72a88b" providerId="AD" clId="Web-{01023DAF-83DF-0A8F-71CB-ECE46CE2A3D5}" dt="2025-09-17T21:42:20.471" v="548" actId="1076"/>
          <ac:picMkLst>
            <pc:docMk/>
            <pc:sldMk cId="109857222" sldId="256"/>
            <ac:picMk id="24" creationId="{C2B04CAA-0157-F790-00B3-FD58BAC1924E}"/>
          </ac:picMkLst>
        </pc:picChg>
        <pc:picChg chg="add mod">
          <ac:chgData name="Málfríður Erna Samúelsdóttir" userId="S::malfridure@stekkjaskoli.is::81dacc28-2087-455a-afad-f7838e72a88b" providerId="AD" clId="Web-{01023DAF-83DF-0A8F-71CB-ECE46CE2A3D5}" dt="2025-09-17T21:41:18.326" v="538" actId="1076"/>
          <ac:picMkLst>
            <pc:docMk/>
            <pc:sldMk cId="109857222" sldId="256"/>
            <ac:picMk id="25" creationId="{35C1A964-0450-AE42-E38F-00119E596963}"/>
          </ac:picMkLst>
        </pc:picChg>
        <pc:picChg chg="add mod">
          <ac:chgData name="Málfríður Erna Samúelsdóttir" userId="S::malfridure@stekkjaskoli.is::81dacc28-2087-455a-afad-f7838e72a88b" providerId="AD" clId="Web-{01023DAF-83DF-0A8F-71CB-ECE46CE2A3D5}" dt="2025-09-17T21:42:16.909" v="547" actId="1076"/>
          <ac:picMkLst>
            <pc:docMk/>
            <pc:sldMk cId="109857222" sldId="256"/>
            <ac:picMk id="26" creationId="{34ED309C-3DAB-B22A-1070-4502AAB5AC7F}"/>
          </ac:picMkLst>
        </pc:picChg>
      </pc:sldChg>
      <pc:sldMasterChg chg="modSp modSldLayout">
        <pc:chgData name="Málfríður Erna Samúelsdóttir" userId="S::malfridure@stekkjaskoli.is::81dacc28-2087-455a-afad-f7838e72a88b" providerId="AD" clId="Web-{01023DAF-83DF-0A8F-71CB-ECE46CE2A3D5}" dt="2025-09-17T21:24:18.838" v="0"/>
        <pc:sldMasterMkLst>
          <pc:docMk/>
          <pc:sldMasterMk cId="2460954070" sldId="2147483660"/>
        </pc:sldMasterMkLst>
        <pc:spChg chg="mod">
          <ac:chgData name="Málfríður Erna Samúelsdóttir" userId="S::malfridure@stekkjaskoli.is::81dacc28-2087-455a-afad-f7838e72a88b" providerId="AD" clId="Web-{01023DAF-83DF-0A8F-71CB-ECE46CE2A3D5}" dt="2025-09-17T21:24:18.838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Málfríður Erna Samúelsdóttir" userId="S::malfridure@stekkjaskoli.is::81dacc28-2087-455a-afad-f7838e72a88b" providerId="AD" clId="Web-{01023DAF-83DF-0A8F-71CB-ECE46CE2A3D5}" dt="2025-09-17T21:24:18.838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Málfríður Erna Samúelsdóttir" userId="S::malfridure@stekkjaskoli.is::81dacc28-2087-455a-afad-f7838e72a88b" providerId="AD" clId="Web-{01023DAF-83DF-0A8F-71CB-ECE46CE2A3D5}" dt="2025-09-17T21:24:18.838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Málfríður Erna Samúelsdóttir" userId="S::malfridure@stekkjaskoli.is::81dacc28-2087-455a-afad-f7838e72a88b" providerId="AD" clId="Web-{01023DAF-83DF-0A8F-71CB-ECE46CE2A3D5}" dt="2025-09-17T21:24:18.838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Málfríður Erna Samúelsdóttir" userId="S::malfridure@stekkjaskoli.is::81dacc28-2087-455a-afad-f7838e72a88b" providerId="AD" clId="Web-{01023DAF-83DF-0A8F-71CB-ECE46CE2A3D5}" dt="2025-09-17T21:24:18.838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Málfríður Erna Samúelsdóttir" userId="S::malfridure@stekkjaskoli.is::81dacc28-2087-455a-afad-f7838e72a88b" providerId="AD" clId="Web-{01023DAF-83DF-0A8F-71CB-ECE46CE2A3D5}" dt="2025-09-17T21:24:18.838" v="0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Málfríður Erna Samúelsdóttir" userId="S::malfridure@stekkjaskoli.is::81dacc28-2087-455a-afad-f7838e72a88b" providerId="AD" clId="Web-{01023DAF-83DF-0A8F-71CB-ECE46CE2A3D5}" dt="2025-09-17T21:24:18.838" v="0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Málfríður Erna Samúelsdóttir" userId="S::malfridure@stekkjaskoli.is::81dacc28-2087-455a-afad-f7838e72a88b" providerId="AD" clId="Web-{01023DAF-83DF-0A8F-71CB-ECE46CE2A3D5}" dt="2025-09-17T21:24:18.838" v="0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Málfríður Erna Samúelsdóttir" userId="S::malfridure@stekkjaskoli.is::81dacc28-2087-455a-afad-f7838e72a88b" providerId="AD" clId="Web-{01023DAF-83DF-0A8F-71CB-ECE46CE2A3D5}" dt="2025-09-17T21:24:18.838" v="0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Málfríður Erna Samúelsdóttir" userId="S::malfridure@stekkjaskoli.is::81dacc28-2087-455a-afad-f7838e72a88b" providerId="AD" clId="Web-{01023DAF-83DF-0A8F-71CB-ECE46CE2A3D5}" dt="2025-09-17T21:24:18.838" v="0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Málfríður Erna Samúelsdóttir" userId="S::malfridure@stekkjaskoli.is::81dacc28-2087-455a-afad-f7838e72a88b" providerId="AD" clId="Web-{01023DAF-83DF-0A8F-71CB-ECE46CE2A3D5}" dt="2025-09-17T21:24:18.838" v="0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Málfríður Erna Samúelsdóttir" userId="S::malfridure@stekkjaskoli.is::81dacc28-2087-455a-afad-f7838e72a88b" providerId="AD" clId="Web-{01023DAF-83DF-0A8F-71CB-ECE46CE2A3D5}" dt="2025-09-17T21:24:18.838" v="0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Málfríður Erna Samúelsdóttir" userId="S::malfridure@stekkjaskoli.is::81dacc28-2087-455a-afad-f7838e72a88b" providerId="AD" clId="Web-{01023DAF-83DF-0A8F-71CB-ECE46CE2A3D5}" dt="2025-09-17T21:24:18.838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Málfríður Erna Samúelsdóttir" userId="S::malfridure@stekkjaskoli.is::81dacc28-2087-455a-afad-f7838e72a88b" providerId="AD" clId="Web-{4444D622-AD67-C61C-B6E0-B1F0274932BE}"/>
    <pc:docChg chg="modSld">
      <pc:chgData name="Málfríður Erna Samúelsdóttir" userId="S::malfridure@stekkjaskoli.is::81dacc28-2087-455a-afad-f7838e72a88b" providerId="AD" clId="Web-{4444D622-AD67-C61C-B6E0-B1F0274932BE}" dt="2025-09-18T15:18:56.473" v="15" actId="1076"/>
      <pc:docMkLst>
        <pc:docMk/>
      </pc:docMkLst>
      <pc:sldChg chg="addSp modSp">
        <pc:chgData name="Málfríður Erna Samúelsdóttir" userId="S::malfridure@stekkjaskoli.is::81dacc28-2087-455a-afad-f7838e72a88b" providerId="AD" clId="Web-{4444D622-AD67-C61C-B6E0-B1F0274932BE}" dt="2025-09-18T15:18:56.473" v="15" actId="1076"/>
        <pc:sldMkLst>
          <pc:docMk/>
          <pc:sldMk cId="109857222" sldId="256"/>
        </pc:sldMkLst>
        <pc:picChg chg="add mod modCrop">
          <ac:chgData name="Málfríður Erna Samúelsdóttir" userId="S::malfridure@stekkjaskoli.is::81dacc28-2087-455a-afad-f7838e72a88b" providerId="AD" clId="Web-{4444D622-AD67-C61C-B6E0-B1F0274932BE}" dt="2025-09-18T15:18:56.473" v="15" actId="1076"/>
          <ac:picMkLst>
            <pc:docMk/>
            <pc:sldMk cId="109857222" sldId="256"/>
            <ac:picMk id="2" creationId="{38641974-5FA2-9C48-6C6C-8140B41BED03}"/>
          </ac:picMkLst>
        </pc:picChg>
        <pc:picChg chg="mod">
          <ac:chgData name="Málfríður Erna Samúelsdóttir" userId="S::malfridure@stekkjaskoli.is::81dacc28-2087-455a-afad-f7838e72a88b" providerId="AD" clId="Web-{4444D622-AD67-C61C-B6E0-B1F0274932BE}" dt="2025-09-18T15:17:05.544" v="2" actId="1076"/>
          <ac:picMkLst>
            <pc:docMk/>
            <pc:sldMk cId="109857222" sldId="256"/>
            <ac:picMk id="22" creationId="{DECC5107-8A15-E838-7754-E7AE549685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EA97E954-70F1-8A64-AC7B-4976D7F2757F}"/>
              </a:ext>
            </a:extLst>
          </p:cNvPr>
          <p:cNvSpPr txBox="1"/>
          <p:nvPr/>
        </p:nvSpPr>
        <p:spPr>
          <a:xfrm>
            <a:off x="2487089" y="166451"/>
            <a:ext cx="160804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800" dirty="0">
                <a:latin typeface="Gill Sans MT Condensed"/>
              </a:rPr>
              <a:t>Brunaæfing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F85E9B3-1BB4-E84A-FAEB-CFA85D60644A}"/>
              </a:ext>
            </a:extLst>
          </p:cNvPr>
          <p:cNvSpPr txBox="1"/>
          <p:nvPr/>
        </p:nvSpPr>
        <p:spPr>
          <a:xfrm>
            <a:off x="352412" y="834244"/>
            <a:ext cx="6145437" cy="8258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is-IS" dirty="0"/>
              <a:t>Á brunaæfingu þá æfum við okkur í að það komi plat eldur. Það mun heyrast í brunabjöllunni. Kannski finnst okkur það hátt og óþægilegt. Það er allt í lagi þegar brunabjallan hringir. Við erum bara að æfa okkur.</a:t>
            </a:r>
          </a:p>
          <a:p>
            <a:pPr>
              <a:lnSpc>
                <a:spcPct val="300000"/>
              </a:lnSpc>
            </a:pPr>
            <a:r>
              <a:rPr lang="is-IS" dirty="0"/>
              <a:t>Við förum saman með kennara í stafrófsröð og förum á bílastæðið fyrir framan skólann. </a:t>
            </a:r>
          </a:p>
          <a:p>
            <a:pPr>
              <a:lnSpc>
                <a:spcPct val="300000"/>
              </a:lnSpc>
            </a:pPr>
            <a:r>
              <a:rPr lang="is-IS" dirty="0"/>
              <a:t>Ég þarf ekki að vera hrædd/</a:t>
            </a:r>
            <a:r>
              <a:rPr lang="is-IS" dirty="0" err="1"/>
              <a:t>ur</a:t>
            </a:r>
            <a:r>
              <a:rPr lang="is-IS" dirty="0"/>
              <a:t> þegar bjallan hringir, við erum bara að æfa okkur. </a:t>
            </a:r>
          </a:p>
          <a:p>
            <a:pPr>
              <a:lnSpc>
                <a:spcPct val="300000"/>
              </a:lnSpc>
            </a:pPr>
            <a:r>
              <a:rPr lang="is-IS" dirty="0"/>
              <a:t>Löggan og slökkviliðið koma til okkar, þau eru líka að æfa sig.</a:t>
            </a:r>
          </a:p>
          <a:p>
            <a:pPr>
              <a:lnSpc>
                <a:spcPct val="300000"/>
              </a:lnSpc>
            </a:pPr>
            <a:r>
              <a:rPr lang="is-IS" dirty="0"/>
              <a:t>Það er gaman að vera með á brunaæfingu.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B8E9FB-B063-3E20-136B-4396DE90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388" y1="66827" x2="43388" y2="66827"/>
                        <a14:foregroundMark x1="26033" y1="62019" x2="48760" y2="64904"/>
                        <a14:foregroundMark x1="35124" y1="76923" x2="51240" y2="76923"/>
                        <a14:foregroundMark x1="63223" y1="56250" x2="91322" y2="99519"/>
                        <a14:foregroundMark x1="84711" y1="31250" x2="92562" y2="86058"/>
                        <a14:foregroundMark x1="74380" y1="85577" x2="96694" y2="99038"/>
                        <a14:foregroundMark x1="90496" y1="84615" x2="92562" y2="99519"/>
                        <a14:foregroundMark x1="96281" y1="68750" x2="96281" y2="89423"/>
                        <a14:foregroundMark x1="88017" y1="75962" x2="71488" y2="46635"/>
                        <a14:foregroundMark x1="24380" y1="4327" x2="32645" y2="1923"/>
                        <a14:foregroundMark x1="43802" y1="6731" x2="54545" y2="3365"/>
                        <a14:foregroundMark x1="96281" y1="67308" x2="83884" y2="79327"/>
                        <a14:foregroundMark x1="57438" y1="61538" x2="67769" y2="68750"/>
                        <a14:foregroundMark x1="70248" y1="41827" x2="62810" y2="60096"/>
                        <a14:foregroundMark x1="88430" y1="26442" x2="96694" y2="68750"/>
                        <a14:foregroundMark x1="86364" y1="29808" x2="90909" y2="48077"/>
                        <a14:foregroundMark x1="74380" y1="57212" x2="85124" y2="83654"/>
                        <a14:foregroundMark x1="94215" y1="52885" x2="99587" y2="73558"/>
                        <a14:foregroundMark x1="64050" y1="47596" x2="66942" y2="78846"/>
                        <a14:backgroundMark x1="97107" y1="32212" x2="99587" y2="59615"/>
                        <a14:backgroundMark x1="38017" y1="5769" x2="42149" y2="14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039" y="8424785"/>
            <a:ext cx="444341" cy="381913"/>
          </a:xfrm>
          <a:prstGeom prst="rect">
            <a:avLst/>
          </a:prstGeom>
        </p:spPr>
      </p:pic>
      <p:pic>
        <p:nvPicPr>
          <p:cNvPr id="15" name="Picture 14" descr="1,600+ Kids Line Up Stock Illustrations ...">
            <a:extLst>
              <a:ext uri="{FF2B5EF4-FFF2-40B4-BE49-F238E27FC236}">
                <a16:creationId xmlns:a16="http://schemas.microsoft.com/office/drawing/2014/main" id="{CAAAFB4F-E4C3-2D4C-9C8F-9D2B4508E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796" y="4030402"/>
            <a:ext cx="953131" cy="5141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914F37-18E3-1330-41E0-0DD2752427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450" b="87850" l="25591" r="80990">
                        <a14:foregroundMark x1="28965" y1="27800" x2="37458" y2="16250"/>
                        <a14:foregroundMark x1="37458" y1="16250" x2="49888" y2="16350"/>
                        <a14:foregroundMark x1="49888" y1="16350" x2="56749" y2="28600"/>
                        <a14:foregroundMark x1="41845" y1="12450" x2="48650" y2="14400"/>
                        <a14:foregroundMark x1="79078" y1="30550" x2="80371" y2="27000"/>
                        <a14:foregroundMark x1="81046" y1="28750" x2="81046" y2="28750"/>
                        <a14:foregroundMark x1="37064" y1="84050" x2="53937" y2="89000"/>
                        <a14:foregroundMark x1="53937" y1="89000" x2="43645" y2="83200"/>
                        <a14:foregroundMark x1="43645" y1="83200" x2="27897" y2="86500"/>
                        <a14:foregroundMark x1="27897" y1="86500" x2="47075" y2="87850"/>
                        <a14:foregroundMark x1="47075" y1="87850" x2="56074" y2="87150"/>
                      </a14:backgroundRemoval>
                    </a14:imgEffect>
                  </a14:imgLayer>
                </a14:imgProps>
              </a:ext>
            </a:extLst>
          </a:blip>
          <a:srcRect l="19032" t="9091" r="15227" b="6241"/>
          <a:stretch/>
        </p:blipFill>
        <p:spPr>
          <a:xfrm flipH="1">
            <a:off x="2913085" y="4131102"/>
            <a:ext cx="386067" cy="559301"/>
          </a:xfrm>
          <a:prstGeom prst="rect">
            <a:avLst/>
          </a:prstGeom>
        </p:spPr>
      </p:pic>
      <p:pic>
        <p:nvPicPr>
          <p:cNvPr id="20" name="Picture 19" descr="A building with a street sign&#10;&#10;Description automatically generated">
            <a:extLst>
              <a:ext uri="{FF2B5EF4-FFF2-40B4-BE49-F238E27FC236}">
                <a16:creationId xmlns:a16="http://schemas.microsoft.com/office/drawing/2014/main" id="{F9CC091F-38C4-AC82-5238-090E66A07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4705" y="4859420"/>
            <a:ext cx="1147384" cy="530502"/>
          </a:xfrm>
          <a:prstGeom prst="rect">
            <a:avLst/>
          </a:prstGeom>
        </p:spPr>
      </p:pic>
      <p:pic>
        <p:nvPicPr>
          <p:cNvPr id="21" name="Picture 20" descr="A drawing of a red car in a parking lot&#10;&#10;AI-generated content may be incorrect.">
            <a:extLst>
              <a:ext uri="{FF2B5EF4-FFF2-40B4-BE49-F238E27FC236}">
                <a16:creationId xmlns:a16="http://schemas.microsoft.com/office/drawing/2014/main" id="{32361069-970C-4A5D-CA98-66FB0B7DA3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720" y="4853535"/>
            <a:ext cx="1165479" cy="542270"/>
          </a:xfrm>
          <a:prstGeom prst="rect">
            <a:avLst/>
          </a:prstGeom>
        </p:spPr>
      </p:pic>
      <p:pic>
        <p:nvPicPr>
          <p:cNvPr id="22" name="Picture 21" descr="Firefighter Fireman Cartoon Character PNG | Citypng">
            <a:extLst>
              <a:ext uri="{FF2B5EF4-FFF2-40B4-BE49-F238E27FC236}">
                <a16:creationId xmlns:a16="http://schemas.microsoft.com/office/drawing/2014/main" id="{DECC5107-8A15-E838-7754-E7AE54968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4098" y="7409549"/>
            <a:ext cx="416235" cy="430345"/>
          </a:xfrm>
          <a:prstGeom prst="rect">
            <a:avLst/>
          </a:prstGeom>
        </p:spPr>
      </p:pic>
      <p:pic>
        <p:nvPicPr>
          <p:cNvPr id="23" name="Picture 22" descr="Red Fire Alarm Emergency Flasher Isolated on White Stock ...">
            <a:extLst>
              <a:ext uri="{FF2B5EF4-FFF2-40B4-BE49-F238E27FC236}">
                <a16:creationId xmlns:a16="http://schemas.microsoft.com/office/drawing/2014/main" id="{C4FD0999-1EAF-C90C-A93F-78970DA9A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811" t="9273" r="11811" b="9630"/>
          <a:stretch>
            <a:fillRect/>
          </a:stretch>
        </p:blipFill>
        <p:spPr>
          <a:xfrm>
            <a:off x="2547597" y="1501661"/>
            <a:ext cx="622956" cy="627758"/>
          </a:xfrm>
          <a:prstGeom prst="rect">
            <a:avLst/>
          </a:prstGeom>
        </p:spPr>
      </p:pic>
      <p:pic>
        <p:nvPicPr>
          <p:cNvPr id="24" name="Picture 23" descr="Red Fire Alarm Emergency Flasher Isolated on White Stock ...">
            <a:extLst>
              <a:ext uri="{FF2B5EF4-FFF2-40B4-BE49-F238E27FC236}">
                <a16:creationId xmlns:a16="http://schemas.microsoft.com/office/drawing/2014/main" id="{C2B04CAA-0157-F790-00B3-FD58BAC1924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811" t="9273" r="11811" b="9630"/>
          <a:stretch>
            <a:fillRect/>
          </a:stretch>
        </p:blipFill>
        <p:spPr>
          <a:xfrm>
            <a:off x="3883038" y="52003"/>
            <a:ext cx="699297" cy="780353"/>
          </a:xfrm>
          <a:prstGeom prst="rect">
            <a:avLst/>
          </a:prstGeom>
        </p:spPr>
      </p:pic>
      <p:pic>
        <p:nvPicPr>
          <p:cNvPr id="25" name="Picture 24" descr="Red Fire Alarm Emergency Flasher Isolated on White Stock ...">
            <a:extLst>
              <a:ext uri="{FF2B5EF4-FFF2-40B4-BE49-F238E27FC236}">
                <a16:creationId xmlns:a16="http://schemas.microsoft.com/office/drawing/2014/main" id="{35C1A964-0450-AE42-E38F-00119E59696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811" t="9273" r="11811" b="9630"/>
          <a:stretch>
            <a:fillRect/>
          </a:stretch>
        </p:blipFill>
        <p:spPr>
          <a:xfrm>
            <a:off x="4352729" y="2328220"/>
            <a:ext cx="622956" cy="627758"/>
          </a:xfrm>
          <a:prstGeom prst="rect">
            <a:avLst/>
          </a:prstGeom>
        </p:spPr>
      </p:pic>
      <p:pic>
        <p:nvPicPr>
          <p:cNvPr id="26" name="Picture 25" descr="Fire vector isolated Fire vector isolated cartoon flame stock illustrations">
            <a:extLst>
              <a:ext uri="{FF2B5EF4-FFF2-40B4-BE49-F238E27FC236}">
                <a16:creationId xmlns:a16="http://schemas.microsoft.com/office/drawing/2014/main" id="{34ED309C-3DAB-B22A-1070-4502AAB5AC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4528" y="436840"/>
            <a:ext cx="1007939" cy="855735"/>
          </a:xfrm>
          <a:prstGeom prst="rect">
            <a:avLst/>
          </a:prstGeom>
        </p:spPr>
      </p:pic>
      <p:pic>
        <p:nvPicPr>
          <p:cNvPr id="2" name="Picture 1" descr="Lögreglan á Suðurnesjum hvetur til ábyrgðar á Ljósanótt - Víkurfréttir">
            <a:extLst>
              <a:ext uri="{FF2B5EF4-FFF2-40B4-BE49-F238E27FC236}">
                <a16:creationId xmlns:a16="http://schemas.microsoft.com/office/drawing/2014/main" id="{38641974-5FA2-9C48-6C6C-8140B41BED0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53365" t="220" r="481" b="14084"/>
          <a:stretch>
            <a:fillRect/>
          </a:stretch>
        </p:blipFill>
        <p:spPr>
          <a:xfrm>
            <a:off x="652344" y="7254436"/>
            <a:ext cx="539337" cy="5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104</cp:revision>
  <dcterms:created xsi:type="dcterms:W3CDTF">2025-09-17T21:21:27Z</dcterms:created>
  <dcterms:modified xsi:type="dcterms:W3CDTF">2025-09-18T15:19:04Z</dcterms:modified>
</cp:coreProperties>
</file>